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Default Extension="png" ContentType="image/png"/>
  <Override PartName="/docProps/core.xml" ContentType="application/vnd.openxmlformats-package.core-properties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4" Type="http://schemas.openxmlformats.org/officeDocument/2006/relationships/slide" Target="slides/slide3.xml"/><Relationship Id="rId10" Type="http://schemas.openxmlformats.org/officeDocument/2006/relationships/tableStyles" Target="tableStyles.xml"/><Relationship Id="rId5" Type="http://schemas.openxmlformats.org/officeDocument/2006/relationships/slide" Target="slides/slide4.xml"/><Relationship Id="rId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theme" Target="theme/theme1.xml"/><Relationship Id="rId3" Type="http://schemas.openxmlformats.org/officeDocument/2006/relationships/slide" Target="slides/slide2.xml"/><Relationship Id="rId6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1ED343D-F17F-B245-B394-F8FCD3A436A2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343D-F17F-B245-B394-F8FCD3A436A2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282F-8747-104A-BBC2-8A1313FBB6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343D-F17F-B245-B394-F8FCD3A436A2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282F-8747-104A-BBC2-8A1313FBB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343D-F17F-B245-B394-F8FCD3A436A2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282F-8747-104A-BBC2-8A1313FBB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1ED343D-F17F-B245-B394-F8FCD3A436A2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1ED343D-F17F-B245-B394-F8FCD3A436A2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282F-8747-104A-BBC2-8A1313FBB6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343D-F17F-B245-B394-F8FCD3A436A2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282F-8747-104A-BBC2-8A1313FBB6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ED343D-F17F-B245-B394-F8FCD3A436A2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282F-8747-104A-BBC2-8A1313FBB6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ED343D-F17F-B245-B394-F8FCD3A436A2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282F-8747-104A-BBC2-8A1313FBB6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1ED343D-F17F-B245-B394-F8FCD3A436A2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282F-8747-104A-BBC2-8A1313FBB6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343D-F17F-B245-B394-F8FCD3A436A2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282F-8747-104A-BBC2-8A1313FBB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343D-F17F-B245-B394-F8FCD3A436A2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282F-8747-104A-BBC2-8A1313FBB6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343D-F17F-B245-B394-F8FCD3A436A2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282F-8747-104A-BBC2-8A1313FBB6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343D-F17F-B245-B394-F8FCD3A436A2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282F-8747-104A-BBC2-8A1313FBB6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1ED343D-F17F-B245-B394-F8FCD3A436A2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1ED343D-F17F-B245-B394-F8FCD3A436A2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9388282F-8747-104A-BBC2-8A1313FBB6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343D-F17F-B245-B394-F8FCD3A436A2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282F-8747-104A-BBC2-8A1313FBB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343D-F17F-B245-B394-F8FCD3A436A2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282F-8747-104A-BBC2-8A1313FBB6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343D-F17F-B245-B394-F8FCD3A436A2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9388282F-8747-104A-BBC2-8A1313FBB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343D-F17F-B245-B394-F8FCD3A436A2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282F-8747-104A-BBC2-8A1313FBB6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2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4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ED343D-F17F-B245-B394-F8FCD3A436A2}" type="datetimeFigureOut">
              <a:rPr lang="en-US" smtClean="0"/>
              <a:pPr/>
              <a:t>5/3/12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388282F-8747-104A-BBC2-8A1313FBB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OM Valley </a:t>
            </a:r>
            <a:r>
              <a:rPr lang="en-US" dirty="0" err="1" smtClean="0"/>
              <a:t>Permaculture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Evolving Humanity Through Natural Design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990" y="579838"/>
            <a:ext cx="1771146" cy="1311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344" y="2561540"/>
            <a:ext cx="3459234" cy="16373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99" y="1036290"/>
            <a:ext cx="3496253" cy="26221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Permaculture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98354"/>
            <a:ext cx="7556313" cy="4144963"/>
          </a:xfrm>
        </p:spPr>
        <p:txBody>
          <a:bodyPr/>
          <a:lstStyle/>
          <a:p>
            <a:r>
              <a:rPr lang="en-US" dirty="0" smtClean="0"/>
              <a:t>Branch of ecological design and ecological engineering</a:t>
            </a:r>
            <a:endParaRPr lang="en-US" dirty="0" smtClean="0"/>
          </a:p>
          <a:p>
            <a:pPr lvl="1"/>
            <a:r>
              <a:rPr lang="en-US" dirty="0" smtClean="0"/>
              <a:t>S</a:t>
            </a:r>
            <a:r>
              <a:rPr lang="en-US" dirty="0" smtClean="0"/>
              <a:t>ustainable </a:t>
            </a:r>
            <a:r>
              <a:rPr lang="en-US" dirty="0" smtClean="0"/>
              <a:t>human settlements and self-maintained agricultural systems</a:t>
            </a:r>
          </a:p>
          <a:p>
            <a:pPr lvl="1"/>
            <a:r>
              <a:rPr lang="en-US" dirty="0" smtClean="0"/>
              <a:t>Modeled off natural </a:t>
            </a:r>
            <a:r>
              <a:rPr lang="en-US" dirty="0" smtClean="0"/>
              <a:t>ecosystems</a:t>
            </a:r>
          </a:p>
          <a:p>
            <a:pPr lvl="1"/>
            <a:r>
              <a:rPr lang="en-US" dirty="0" smtClean="0"/>
              <a:t>“philosophy of working with rather than against nature; of protracted and thoughtful observation rather than premature and thoughtless labor; and of looking at plants and animals in all their functions rather than treating any area as a single project system” - </a:t>
            </a:r>
            <a:r>
              <a:rPr lang="en-US" dirty="0" err="1" smtClean="0"/>
              <a:t>Mollison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984" y="4125167"/>
            <a:ext cx="3450408" cy="2304765"/>
          </a:xfrm>
          <a:prstGeom prst="rect">
            <a:avLst/>
          </a:prstGeom>
          <a:effectLst>
            <a:glow rad="101600">
              <a:schemeClr val="accent5">
                <a:alpha val="75000"/>
              </a:scheme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Cincinnati…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767134"/>
            <a:ext cx="7556313" cy="4144963"/>
          </a:xfrm>
        </p:spPr>
        <p:txBody>
          <a:bodyPr/>
          <a:lstStyle/>
          <a:p>
            <a:r>
              <a:rPr lang="en-US" dirty="0" smtClean="0"/>
              <a:t>OM Valley </a:t>
            </a:r>
            <a:r>
              <a:rPr lang="en-US" dirty="0" err="1" smtClean="0"/>
              <a:t>Permaculture</a:t>
            </a:r>
            <a:endParaRPr lang="en-US" dirty="0" smtClean="0"/>
          </a:p>
          <a:p>
            <a:pPr lvl="1"/>
            <a:r>
              <a:rPr lang="en-US" dirty="0" smtClean="0"/>
              <a:t>Holds meetings, lectures and workshops aimed at educating locals on the principles and practical aspects of </a:t>
            </a:r>
            <a:r>
              <a:rPr lang="en-US" dirty="0" err="1" smtClean="0"/>
              <a:t>permaculture</a:t>
            </a:r>
            <a:r>
              <a:rPr lang="en-US" dirty="0" smtClean="0"/>
              <a:t> gardening</a:t>
            </a:r>
          </a:p>
          <a:p>
            <a:pPr lvl="1"/>
            <a:r>
              <a:rPr lang="en-US" dirty="0" smtClean="0"/>
              <a:t>Works with local non-profit This-Land on promoting sustainable and off-grid building projects </a:t>
            </a:r>
          </a:p>
          <a:p>
            <a:pPr lvl="1"/>
            <a:r>
              <a:rPr lang="en-US" dirty="0" smtClean="0"/>
              <a:t>Runs a </a:t>
            </a:r>
            <a:r>
              <a:rPr lang="en-US" dirty="0" err="1" smtClean="0"/>
              <a:t>permaculture</a:t>
            </a:r>
            <a:r>
              <a:rPr lang="en-US" dirty="0" smtClean="0"/>
              <a:t> nursery—vegetables are sold weekly at the </a:t>
            </a:r>
            <a:r>
              <a:rPr lang="en-US" dirty="0" err="1" smtClean="0"/>
              <a:t>Northside</a:t>
            </a:r>
            <a:r>
              <a:rPr lang="en-US" dirty="0" smtClean="0"/>
              <a:t> Farmer’s Market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448" y="277357"/>
            <a:ext cx="1987816" cy="1703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58" y="4445447"/>
            <a:ext cx="2775825" cy="1804286"/>
          </a:xfrm>
          <a:prstGeom prst="rect">
            <a:avLst/>
          </a:prstGeom>
          <a:effectLst>
            <a:glow rad="139700">
              <a:schemeClr val="accent4">
                <a:alpha val="75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448" y="4223600"/>
            <a:ext cx="3013297" cy="2258487"/>
          </a:xfrm>
          <a:prstGeom prst="rect">
            <a:avLst/>
          </a:prstGeom>
          <a:effectLst>
            <a:glow rad="139700">
              <a:schemeClr val="accent6">
                <a:alpha val="75000"/>
              </a:schemeClr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OM Valley Events!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52962"/>
            <a:ext cx="7556313" cy="494245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Every Wednesday at </a:t>
            </a:r>
            <a:r>
              <a:rPr lang="en-US" dirty="0" err="1" smtClean="0"/>
              <a:t>Northside</a:t>
            </a:r>
            <a:r>
              <a:rPr lang="en-US" dirty="0" smtClean="0"/>
              <a:t> Farmers Market Vending Edible Perennials</a:t>
            </a:r>
          </a:p>
          <a:p>
            <a:r>
              <a:rPr lang="en-US" dirty="0" smtClean="0"/>
              <a:t>May 4</a:t>
            </a:r>
            <a:r>
              <a:rPr lang="en-US" baseline="30000" dirty="0" smtClean="0"/>
              <a:t>th</a:t>
            </a:r>
            <a:r>
              <a:rPr lang="en-US" dirty="0" smtClean="0"/>
              <a:t>: Ted </a:t>
            </a:r>
            <a:r>
              <a:rPr lang="en-US" dirty="0" err="1" smtClean="0"/>
              <a:t>Elasser</a:t>
            </a:r>
            <a:r>
              <a:rPr lang="en-US" dirty="0" smtClean="0"/>
              <a:t> speaking about building Off-Grid Passive Solar Homes (</a:t>
            </a:r>
            <a:r>
              <a:rPr lang="en-US" dirty="0" err="1" smtClean="0"/>
              <a:t>Earthships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May 4</a:t>
            </a:r>
            <a:r>
              <a:rPr lang="en-US" baseline="30000" dirty="0" smtClean="0"/>
              <a:t>th</a:t>
            </a:r>
            <a:r>
              <a:rPr lang="en-US" dirty="0" smtClean="0"/>
              <a:t>-13</a:t>
            </a:r>
            <a:r>
              <a:rPr lang="en-US" baseline="30000" dirty="0" smtClean="0"/>
              <a:t>th</a:t>
            </a:r>
            <a:r>
              <a:rPr lang="en-US" dirty="0" smtClean="0"/>
              <a:t>: Sustainable Building Workshop</a:t>
            </a:r>
          </a:p>
          <a:p>
            <a:r>
              <a:rPr lang="en-US" dirty="0" smtClean="0"/>
              <a:t>July 16</a:t>
            </a:r>
            <a:r>
              <a:rPr lang="en-US" baseline="30000" dirty="0" smtClean="0"/>
              <a:t>th</a:t>
            </a:r>
            <a:r>
              <a:rPr lang="en-US" dirty="0" smtClean="0"/>
              <a:t>-29</a:t>
            </a:r>
            <a:r>
              <a:rPr lang="en-US" baseline="30000" dirty="0" smtClean="0"/>
              <a:t>th</a:t>
            </a:r>
            <a:r>
              <a:rPr lang="en-US" dirty="0" smtClean="0"/>
              <a:t>: </a:t>
            </a:r>
            <a:r>
              <a:rPr lang="en-US" dirty="0" err="1" smtClean="0"/>
              <a:t>Permaculture</a:t>
            </a:r>
            <a:r>
              <a:rPr lang="en-US" dirty="0" smtClean="0"/>
              <a:t> Design Certification Program</a:t>
            </a:r>
          </a:p>
          <a:p>
            <a:r>
              <a:rPr lang="en-US" dirty="0" smtClean="0"/>
              <a:t>Intern Opportunities</a:t>
            </a:r>
          </a:p>
          <a:p>
            <a:r>
              <a:rPr lang="en-US" dirty="0" smtClean="0"/>
              <a:t>Bi-weekly Discussion based meetings: “Spiritual and ethical conversations on creating a </a:t>
            </a:r>
            <a:r>
              <a:rPr lang="en-US" dirty="0" err="1" smtClean="0"/>
              <a:t>perma</a:t>
            </a:r>
            <a:r>
              <a:rPr lang="en-US" dirty="0" smtClean="0"/>
              <a:t>-culture from the root to the Fruit”</a:t>
            </a:r>
          </a:p>
          <a:p>
            <a:r>
              <a:rPr lang="en-US" dirty="0" smtClean="0"/>
              <a:t>More info at: </a:t>
            </a:r>
            <a:r>
              <a:rPr lang="en-US" dirty="0" err="1" smtClean="0"/>
              <a:t>www.omvalleypermaculture.com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1080</TotalTime>
  <Words>219</Words>
  <Application>Microsoft Macintosh PowerPoint</Application>
  <PresentationFormat>On-screen Show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Advantage</vt:lpstr>
      <vt:lpstr>OM Valley Permaculture</vt:lpstr>
      <vt:lpstr>What Is Permaculture?</vt:lpstr>
      <vt:lpstr>In Cincinnati…</vt:lpstr>
      <vt:lpstr>Upcoming OM Valley Events!</vt:lpstr>
    </vt:vector>
  </TitlesOfParts>
  <Company>Crested Butte Academy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 Valley Permaculture</dc:title>
  <dc:creator>Office 2004 Test Drive User</dc:creator>
  <cp:lastModifiedBy>Office 2004 Test Drive User</cp:lastModifiedBy>
  <cp:revision>2</cp:revision>
  <dcterms:created xsi:type="dcterms:W3CDTF">2012-05-03T17:21:17Z</dcterms:created>
  <dcterms:modified xsi:type="dcterms:W3CDTF">2012-05-03T17:47:25Z</dcterms:modified>
</cp:coreProperties>
</file>