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28A-BEC3-4F69-9A92-5B4B7C4822C3}" type="datetimeFigureOut">
              <a:rPr lang="es-MX" smtClean="0"/>
              <a:pPr/>
              <a:t>7/9/13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B4461-D73E-4BBD-9178-15D9422727F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28A-BEC3-4F69-9A92-5B4B7C4822C3}" type="datetimeFigureOut">
              <a:rPr lang="es-MX" smtClean="0"/>
              <a:pPr/>
              <a:t>7/9/13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B4461-D73E-4BBD-9178-15D9422727F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28A-BEC3-4F69-9A92-5B4B7C4822C3}" type="datetimeFigureOut">
              <a:rPr lang="es-MX" smtClean="0"/>
              <a:pPr/>
              <a:t>7/9/13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B4461-D73E-4BBD-9178-15D9422727F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28A-BEC3-4F69-9A92-5B4B7C4822C3}" type="datetimeFigureOut">
              <a:rPr lang="es-MX" smtClean="0"/>
              <a:pPr/>
              <a:t>7/9/13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B4461-D73E-4BBD-9178-15D9422727F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28A-BEC3-4F69-9A92-5B4B7C4822C3}" type="datetimeFigureOut">
              <a:rPr lang="es-MX" smtClean="0"/>
              <a:pPr/>
              <a:t>7/9/13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B4461-D73E-4BBD-9178-15D9422727F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28A-BEC3-4F69-9A92-5B4B7C4822C3}" type="datetimeFigureOut">
              <a:rPr lang="es-MX" smtClean="0"/>
              <a:pPr/>
              <a:t>7/9/13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B4461-D73E-4BBD-9178-15D9422727F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28A-BEC3-4F69-9A92-5B4B7C4822C3}" type="datetimeFigureOut">
              <a:rPr lang="es-MX" smtClean="0"/>
              <a:pPr/>
              <a:t>7/9/13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B4461-D73E-4BBD-9178-15D9422727F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28A-BEC3-4F69-9A92-5B4B7C4822C3}" type="datetimeFigureOut">
              <a:rPr lang="es-MX" smtClean="0"/>
              <a:pPr/>
              <a:t>7/9/13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B4461-D73E-4BBD-9178-15D9422727F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28A-BEC3-4F69-9A92-5B4B7C4822C3}" type="datetimeFigureOut">
              <a:rPr lang="es-MX" smtClean="0"/>
              <a:pPr/>
              <a:t>7/9/13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B4461-D73E-4BBD-9178-15D9422727F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28A-BEC3-4F69-9A92-5B4B7C4822C3}" type="datetimeFigureOut">
              <a:rPr lang="es-MX" smtClean="0"/>
              <a:pPr/>
              <a:t>7/9/13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B4461-D73E-4BBD-9178-15D9422727FC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28A-BEC3-4F69-9A92-5B4B7C4822C3}" type="datetimeFigureOut">
              <a:rPr lang="es-MX" smtClean="0"/>
              <a:pPr/>
              <a:t>7/9/13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4B4461-D73E-4BBD-9178-15D9422727FC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F4728A-BEC3-4F69-9A92-5B4B7C4822C3}" type="datetimeFigureOut">
              <a:rPr lang="es-MX" smtClean="0"/>
              <a:pPr/>
              <a:t>7/9/13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4B4461-D73E-4BBD-9178-15D9422727FC}" type="slidenum">
              <a:rPr lang="es-MX" smtClean="0"/>
              <a:pPr/>
              <a:t>‹#›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528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mystery surrounding </a:t>
            </a:r>
          </a:p>
          <a:p>
            <a:r>
              <a:rPr lang="en-US" dirty="0" smtClean="0"/>
              <a:t>electronic portfolios!</a:t>
            </a:r>
          </a:p>
          <a:p>
            <a:endParaRPr lang="en-US" dirty="0"/>
          </a:p>
          <a:p>
            <a:r>
              <a:rPr lang="en-US" smtClean="0"/>
              <a:t>Derek Jackson, </a:t>
            </a:r>
            <a:r>
              <a:rPr lang="en-US" dirty="0" smtClean="0"/>
              <a:t>Andrew </a:t>
            </a:r>
            <a:r>
              <a:rPr lang="en-US" dirty="0" err="1" smtClean="0"/>
              <a:t>Gabanic</a:t>
            </a:r>
            <a:endParaRPr lang="en-US" dirty="0" smtClean="0"/>
          </a:p>
          <a:p>
            <a:r>
              <a:rPr lang="en-US" dirty="0" smtClean="0"/>
              <a:t>Luke Simmons, Mary Singer, Julia Patterson  </a:t>
            </a:r>
            <a:endParaRPr lang="es-MX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83206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What are Learning Portfolios?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2667000"/>
          </a:xfrm>
        </p:spPr>
        <p:txBody>
          <a:bodyPr/>
          <a:lstStyle/>
          <a:p>
            <a:r>
              <a:rPr lang="en-US" dirty="0" smtClean="0"/>
              <a:t>“A representative or selective collection of one’s work (in a student’s case, usually drawn from classroom work) often amounting to a documentation for a personal résumé.</a:t>
            </a:r>
            <a:endParaRPr lang="es-MX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815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8001000" cy="932688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might they be useful in your college education? Beyond college?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4600"/>
            <a:ext cx="7620000" cy="3733800"/>
          </a:xfrm>
        </p:spPr>
        <p:txBody>
          <a:bodyPr/>
          <a:lstStyle/>
          <a:p>
            <a:r>
              <a:rPr lang="en-US" dirty="0" smtClean="0"/>
              <a:t>Keeping track of accomplishments.</a:t>
            </a:r>
          </a:p>
          <a:p>
            <a:r>
              <a:rPr lang="en-US" dirty="0" smtClean="0"/>
              <a:t>Reflection on academics</a:t>
            </a:r>
            <a:r>
              <a:rPr lang="en-US" dirty="0"/>
              <a:t> </a:t>
            </a:r>
            <a:r>
              <a:rPr lang="en-US" dirty="0" smtClean="0"/>
              <a:t>and experiences</a:t>
            </a:r>
          </a:p>
          <a:p>
            <a:r>
              <a:rPr lang="en-US" dirty="0" smtClean="0"/>
              <a:t>Showing personal progress and growth</a:t>
            </a:r>
          </a:p>
          <a:p>
            <a:r>
              <a:rPr lang="en-US" dirty="0" smtClean="0"/>
              <a:t>Job résumés</a:t>
            </a:r>
          </a:p>
          <a:p>
            <a:r>
              <a:rPr lang="en-US" dirty="0"/>
              <a:t>C</a:t>
            </a:r>
            <a:r>
              <a:rPr lang="en-US" dirty="0" smtClean="0"/>
              <a:t>areer preparation</a:t>
            </a:r>
          </a:p>
          <a:p>
            <a:r>
              <a:rPr lang="en-US" dirty="0" smtClean="0"/>
              <a:t>Life!</a:t>
            </a:r>
            <a:endParaRPr lang="es-MX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19160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are potential drawbacks of learning/electronic portfolios?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$100 Bucks!!!!!</a:t>
            </a:r>
          </a:p>
          <a:p>
            <a:r>
              <a:rPr lang="en-US" dirty="0" smtClean="0"/>
              <a:t>Student can superficially give what the teacher/professor wants.</a:t>
            </a:r>
          </a:p>
          <a:p>
            <a:r>
              <a:rPr lang="en-US" dirty="0" smtClean="0"/>
              <a:t>Students can focus too much on the product, not the progress.</a:t>
            </a:r>
          </a:p>
          <a:p>
            <a:r>
              <a:rPr lang="en-US" dirty="0" smtClean="0"/>
              <a:t>Only accessible online.</a:t>
            </a:r>
          </a:p>
          <a:p>
            <a:r>
              <a:rPr lang="en-US" dirty="0" smtClean="0"/>
              <a:t>Added stress to maintain relevancy.</a:t>
            </a:r>
            <a:endParaRPr lang="es-MX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2531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can learning portfolios be used to assess learning?</a:t>
            </a:r>
            <a:endParaRPr lang="es-MX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“demonstrate the ability to master the major topics of a course or program.”</a:t>
            </a:r>
          </a:p>
          <a:p>
            <a:r>
              <a:rPr lang="en-US" dirty="0" smtClean="0"/>
              <a:t>Reflect on skills and progress</a:t>
            </a:r>
          </a:p>
          <a:p>
            <a:r>
              <a:rPr lang="en-US" dirty="0" smtClean="0"/>
              <a:t>Showing improvement in writing and personal opinions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424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history of learning/electronic portfolios?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 90’s</a:t>
            </a:r>
          </a:p>
          <a:p>
            <a:r>
              <a:rPr lang="en-US" dirty="0" smtClean="0"/>
              <a:t>Formed as a replacement to paper-based student portfolios for convenience</a:t>
            </a:r>
          </a:p>
          <a:p>
            <a:r>
              <a:rPr lang="en-US" dirty="0" smtClean="0"/>
              <a:t>Emphasis on reflective learning</a:t>
            </a:r>
          </a:p>
          <a:p>
            <a:r>
              <a:rPr lang="en-US" dirty="0" smtClean="0"/>
              <a:t>“learned-focused” and “outcome based”</a:t>
            </a:r>
          </a:p>
          <a:p>
            <a:r>
              <a:rPr lang="en-US" dirty="0" smtClean="0"/>
              <a:t>“It is applied to gain a better understanding of relatively complicated or unconstructed ideas”</a:t>
            </a:r>
            <a:endParaRPr lang="es-MX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55551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Previous experience with E-Portfolios? Plans for use in college beyond the University Honors Program</a:t>
            </a:r>
            <a:endParaRPr lang="es-MX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previous experience!</a:t>
            </a:r>
          </a:p>
          <a:p>
            <a:endParaRPr lang="en-US" dirty="0"/>
          </a:p>
          <a:p>
            <a:r>
              <a:rPr lang="en-US" dirty="0" smtClean="0"/>
              <a:t>Show accomplishments</a:t>
            </a:r>
          </a:p>
          <a:p>
            <a:r>
              <a:rPr lang="en-US" dirty="0" smtClean="0"/>
              <a:t>Keep of extra-curricular activities, community involvement, etc.</a:t>
            </a:r>
          </a:p>
          <a:p>
            <a:r>
              <a:rPr lang="en-US" dirty="0" smtClean="0"/>
              <a:t>Aid in application process (i.e. Med/Grad School)</a:t>
            </a:r>
            <a:endParaRPr lang="es-MX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3988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Who uses learning portfolios and where do they use them?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Clemson University</a:t>
            </a:r>
          </a:p>
          <a:p>
            <a:r>
              <a:rPr lang="en-US" dirty="0" smtClean="0"/>
              <a:t>Penn State University</a:t>
            </a:r>
          </a:p>
          <a:p>
            <a:r>
              <a:rPr lang="en-US" dirty="0" smtClean="0"/>
              <a:t>San Francisco State</a:t>
            </a:r>
          </a:p>
          <a:p>
            <a:r>
              <a:rPr lang="en-US" dirty="0" smtClean="0"/>
              <a:t>Wisconsin University</a:t>
            </a:r>
          </a:p>
          <a:p>
            <a:r>
              <a:rPr lang="en-US" dirty="0" smtClean="0"/>
              <a:t>Lots of other places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Classroom, Medical schools, Job Applications, some High Schools, Business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9428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should be included in a learning portfolio? Suggestions for content?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Accurate and Relevant Information</a:t>
            </a:r>
          </a:p>
          <a:p>
            <a:r>
              <a:rPr lang="en-US" dirty="0" smtClean="0"/>
              <a:t>Student Information</a:t>
            </a:r>
          </a:p>
          <a:p>
            <a:r>
              <a:rPr lang="en-US" dirty="0" smtClean="0"/>
              <a:t>Demonstrate Uniqueness</a:t>
            </a:r>
          </a:p>
          <a:p>
            <a:r>
              <a:rPr lang="en-US" dirty="0" smtClean="0"/>
              <a:t>Reflective Writings, Marking Progress</a:t>
            </a:r>
          </a:p>
          <a:p>
            <a:r>
              <a:rPr lang="en-US" dirty="0" smtClean="0"/>
              <a:t>Examples of Student Work</a:t>
            </a:r>
          </a:p>
          <a:p>
            <a:r>
              <a:rPr lang="en-US" dirty="0" smtClean="0"/>
              <a:t>Audio/Video Examples</a:t>
            </a:r>
            <a:endParaRPr lang="es-MX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76542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358</Words>
  <Application>Microsoft Macintosh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Why?</vt:lpstr>
      <vt:lpstr>What are Learning Portfolios?</vt:lpstr>
      <vt:lpstr>How might they be useful in your college education? Beyond college?</vt:lpstr>
      <vt:lpstr>What are potential drawbacks of learning/electronic portfolios?</vt:lpstr>
      <vt:lpstr>How can learning portfolios be used to assess learning?</vt:lpstr>
      <vt:lpstr>What is the history of learning/electronic portfolios?</vt:lpstr>
      <vt:lpstr>Previous experience with E-Portfolios? Plans for use in college beyond the University Honors Program</vt:lpstr>
      <vt:lpstr>Who uses learning portfolios and where do they use them?</vt:lpstr>
      <vt:lpstr>What should be included in a learning portfolio? Suggestions for content?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Why?</dc:title>
  <dc:creator>Derek</dc:creator>
  <cp:lastModifiedBy>Office 2004 Test Drive User</cp:lastModifiedBy>
  <cp:revision>4</cp:revision>
  <dcterms:created xsi:type="dcterms:W3CDTF">2013-07-09T16:05:07Z</dcterms:created>
  <dcterms:modified xsi:type="dcterms:W3CDTF">2013-07-09T16:05:33Z</dcterms:modified>
</cp:coreProperties>
</file>